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74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s.ru/eco/documents/doklady/view/227443220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693"/>
            <a:ext cx="12192000" cy="685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Состояние воздушной среды города Москвы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95064" y="4965054"/>
            <a:ext cx="3596936" cy="851790"/>
          </a:xfrm>
        </p:spPr>
        <p:txBody>
          <a:bodyPr>
            <a:normAutofit/>
          </a:bodyPr>
          <a:lstStyle/>
          <a:p>
            <a:pPr algn="just"/>
            <a:r>
              <a:rPr lang="ru-RU" b="1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Гасанзаде М.А. –  иу7-66</a:t>
            </a:r>
          </a:p>
          <a:p>
            <a:pPr algn="just"/>
            <a:r>
              <a:rPr lang="ru-RU" b="1" dirty="0" err="1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Ятагани</a:t>
            </a:r>
            <a:r>
              <a:rPr lang="ru-RU" b="1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К. –  ИУ7-66</a:t>
            </a:r>
          </a:p>
        </p:txBody>
      </p:sp>
    </p:spTree>
    <p:extLst>
      <p:ext uri="{BB962C8B-B14F-4D97-AF65-F5344CB8AC3E}">
        <p14:creationId xmlns:p14="http://schemas.microsoft.com/office/powerpoint/2010/main" val="163135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2000" dirty="0"/>
              <a:t>Несмотря на отсутствие роста зарегистрированного количества автомобилей, в 2017 году продолжилось обновление легкового автопарка столицы экологически дружественными автомобилями высоких 4-го и 5-го классов (рис. 3.2).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30"/>
            <a:ext cx="8947150" cy="1792507"/>
          </a:xfrm>
        </p:spPr>
      </p:pic>
      <p:pic>
        <p:nvPicPr>
          <p:cNvPr id="12290" name="Picture 2" descr="https://im0-tub-ru.yandex.net/i?id=55dc3ce59d863aeaa487ef6d8008d248-l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74" y="3643988"/>
            <a:ext cx="4670771" cy="264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www.mos.ru/upload/newsfeed/newsfeed/mosgortrans(6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12" y="3643988"/>
            <a:ext cx="5450600" cy="27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9111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1999" cy="2818015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В рамках реализации Программы в 2013-2017 гг. на канализационных очистных сооружениях города Москвы выполнены следующие мероприятия: - смонтированы перекрытия на технологических сооружениях общей площадью более 136 тыс. м²; - проведена оптимизация технологических процессов; - смонтировано 60 установок по очистке вентиляционных выбросов; - установлено четыре автоматизированных станций мониторинга атмосферного воздуха. В результате реализации комплекса мероприятий в 20 раз снизились выбросы вредных веществ на площадках канализационных очистных сооружений (Годовой отчёт АО «Мосводоканал» за 2017 г.). При ветре со стороны </a:t>
            </a:r>
            <a:r>
              <a:rPr lang="ru-RU" sz="1800" dirty="0" err="1"/>
              <a:t>Курьяновских</a:t>
            </a:r>
            <a:r>
              <a:rPr lang="ru-RU" sz="1800" dirty="0"/>
              <a:t> очистных сооружений отмечено снижение повторяемости превышений максимального разового норматива сероводорода с 2,3% до 0,04%. В Москве среднегодовые концентрации сероводорода в сравнении с 2010 г. снизились в 2 раза.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10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3F7541-EB98-4DDF-950A-12266FA1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5" y="2750053"/>
            <a:ext cx="4903310" cy="34839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2E6FF6-0F0F-4392-8554-DC9427BBDCAA}"/>
              </a:ext>
            </a:extLst>
          </p:cNvPr>
          <p:cNvSpPr txBox="1"/>
          <p:nvPr/>
        </p:nvSpPr>
        <p:spPr>
          <a:xfrm>
            <a:off x="5365865" y="2818015"/>
            <a:ext cx="6826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Первичные отстойники </a:t>
            </a:r>
            <a:r>
              <a:rPr lang="ru-RU" dirty="0" err="1"/>
              <a:t>Курьяновских</a:t>
            </a:r>
            <a:r>
              <a:rPr lang="ru-RU" dirty="0"/>
              <a:t> очистных сооружений</a:t>
            </a:r>
          </a:p>
        </p:txBody>
      </p:sp>
    </p:spTree>
    <p:extLst>
      <p:ext uri="{BB962C8B-B14F-4D97-AF65-F5344CB8AC3E}">
        <p14:creationId xmlns:p14="http://schemas.microsoft.com/office/powerpoint/2010/main" val="1543461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r>
              <a:rPr lang="ru-RU" dirty="0"/>
              <a:t>Выбросы загрязняющих веществ от автотранспорта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5130" y="1894974"/>
            <a:ext cx="4766455" cy="419548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отличие от выбросов промышленных предприятий, данные о которых в значительной степени основаны на результатах их замеров, объем выбросов от автомобильного транспорта является полностью расчетной величиной, основанной на результатах отдельных исследований выбросов различных типов автомобилей при разных условиях работы двигателя. </a:t>
            </a:r>
          </a:p>
        </p:txBody>
      </p:sp>
      <p:pic>
        <p:nvPicPr>
          <p:cNvPr id="13314" name="Picture 2" descr="https://c.pxhere.com/photos/d6/0d/car_non_panne_bad_luck_uitaatgassen_pollution_air_pollution_car_breakdown-618814.jpg!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136" y="840186"/>
            <a:ext cx="5824984" cy="58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8768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>
            <a:extLst>
              <a:ext uri="{FF2B5EF4-FFF2-40B4-BE49-F238E27FC236}">
                <a16:creationId xmlns:a16="http://schemas.microsoft.com/office/drawing/2014/main" id="{AE91E942-9D3F-4865-8F33-2B29A217A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4691"/>
            <a:ext cx="12191999" cy="21297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	Динамика загрязнения атмосферного воздуха</a:t>
            </a:r>
          </a:p>
          <a:p>
            <a:pPr marL="0" indent="0">
              <a:buNone/>
            </a:pPr>
            <a:r>
              <a:rPr lang="ru-RU" dirty="0"/>
              <a:t>По сравнению с 2010 г. среднегодовые концентрации диоксида азота снизились на 10%, а по сравнению с 2012-2013 гг. (в этот период отмечался рост загрязнения, который был обусловлен интенсивным строительством транспортной сети города) – в 1,26 раза. Концентрации РМ10 с 2010 г. снизились в 1,5 раза, РМ2,5 (измерения с 2013 года) – в 1,2 раза. Концентрации озона находятся на стабильном уровне и в большей степени зависят от погодных условий года, чем от объёмов выбросов загрязняющих веществ. Содержание в атмосферном воздухе диоксида серы ниже нормы более чем в 10 раз и слабо изменяется от года к году, не более чем на 1 мкг/м3 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1DFBF7-686A-4084-B162-BEBF11C3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19" y="2304415"/>
            <a:ext cx="8306959" cy="4553585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9E2F274F-A3A4-4D2A-AF3D-A2D9319AD20C}"/>
              </a:ext>
            </a:extLst>
          </p:cNvPr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9432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dobronos.ru/wp-content/uploads/2015/08/8161891893_ec1eb1b8a5_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53986" y="365760"/>
            <a:ext cx="8946541" cy="4195481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Основной вклад в выбросы загрязняющих веществ в 2018 году внес малоопасный оксид углерода – 63% выбросов (в 2011 году его доля составляла 67%) (рис. 3.5). Второе место занимают оксиды азота – 22%, на третьем месте – летучие углеводороды, среди которых вещества 1 и 2 классов опасности, – 13%. Выбросы взвешенных частиц составляют около 1%, однако эти данные не учитывают выбросы от истирания дорожного покрытия, шин и тормозных колодок автомобилей, масса которых, по разным оценкам, составляет от 2,5 до более 5 тыс. тонн/год. Согласно прогнозу выбросов от автотранспорта на перспективу до 2030 года по мере обновления автопарка будет уменьшаться вклад в выбросы оксида углерода и летучих углеводородов, возрастать вклад диоксида азота, при этом существенно снизится объем выбросов остальных загрязняющих веществ.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1262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6854" y="1462715"/>
            <a:ext cx="11773102" cy="4954710"/>
          </a:xfrm>
        </p:spPr>
        <p:txBody>
          <a:bodyPr/>
          <a:lstStyle/>
          <a:p>
            <a:r>
              <a:rPr lang="ru-RU" dirty="0"/>
              <a:t>Проблемы загрязнения окружающей среды, внезапно появившиеся несколько сотен назад, на данный момент являются одними из самых важных, и остро стоят во всех мегаполисах. Москва в этом плане не исключение. Одним из очевидных решений является переход на электромобили, чистые источники энергии, возможный с экономической точки зрения и полностью исключающий выбросы в атмосферу со стороны транспорта. Так же стоит обратить внимание на улучшения механизмов сбора и переработки мусора, фильтрации заводами выбросов в атмосфер.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96677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https://www.mos.ru/eco/documents/doklady/view/227443220/</a:t>
            </a:r>
            <a:r>
              <a:rPr lang="ru-RU" dirty="0"/>
              <a:t> - Доклад о состоянии окружающей среды в городе Москве в 201</a:t>
            </a:r>
            <a:r>
              <a:rPr lang="en-US" dirty="0"/>
              <a:t>8</a:t>
            </a:r>
            <a:r>
              <a:rPr lang="ru-RU" dirty="0"/>
              <a:t> году.</a:t>
            </a:r>
          </a:p>
        </p:txBody>
      </p:sp>
    </p:spTree>
    <p:extLst>
      <p:ext uri="{BB962C8B-B14F-4D97-AF65-F5344CB8AC3E}">
        <p14:creationId xmlns:p14="http://schemas.microsoft.com/office/powerpoint/2010/main" val="1216694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FF663-2AC4-4D71-9B3B-37385425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7844"/>
            <a:ext cx="12192000" cy="856826"/>
          </a:xfrm>
        </p:spPr>
        <p:txBody>
          <a:bodyPr/>
          <a:lstStyle/>
          <a:p>
            <a:pPr algn="ctr"/>
            <a:r>
              <a:rPr lang="ru-RU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012439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9453" y="349134"/>
            <a:ext cx="9404723" cy="1400530"/>
          </a:xfrm>
        </p:spPr>
        <p:txBody>
          <a:bodyPr/>
          <a:lstStyle/>
          <a:p>
            <a:r>
              <a:rPr lang="ru-RU" dirty="0"/>
              <a:t>Краткая информация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455729"/>
            <a:ext cx="8946541" cy="4195481"/>
          </a:xfrm>
        </p:spPr>
        <p:txBody>
          <a:bodyPr/>
          <a:lstStyle/>
          <a:p>
            <a:r>
              <a:rPr lang="ru-RU" dirty="0"/>
              <a:t>Столица России</a:t>
            </a:r>
          </a:p>
          <a:p>
            <a:r>
              <a:rPr lang="ru-RU" dirty="0"/>
              <a:t>Площадь</a:t>
            </a:r>
            <a:r>
              <a:rPr lang="en-US" dirty="0"/>
              <a:t>: </a:t>
            </a:r>
            <a:r>
              <a:rPr lang="ru-RU" dirty="0"/>
              <a:t>2561.5 км²</a:t>
            </a:r>
          </a:p>
          <a:p>
            <a:r>
              <a:rPr lang="ru-RU" dirty="0"/>
              <a:t>Тип климата</a:t>
            </a:r>
            <a:r>
              <a:rPr lang="en-US" dirty="0"/>
              <a:t>: </a:t>
            </a:r>
            <a:r>
              <a:rPr lang="ru-RU" dirty="0"/>
              <a:t>умеренно континентальный</a:t>
            </a:r>
          </a:p>
          <a:p>
            <a:r>
              <a:rPr lang="ru-RU" dirty="0"/>
              <a:t>Население</a:t>
            </a:r>
            <a:r>
              <a:rPr lang="en-US" dirty="0"/>
              <a:t>: </a:t>
            </a:r>
            <a:r>
              <a:rPr lang="ru-RU" dirty="0"/>
              <a:t>12 615 882 человек</a:t>
            </a:r>
            <a:endParaRPr lang="en-US" dirty="0"/>
          </a:p>
          <a:p>
            <a:r>
              <a:rPr lang="ru-RU" dirty="0"/>
              <a:t>Плотность</a:t>
            </a:r>
            <a:r>
              <a:rPr lang="en-US" dirty="0"/>
              <a:t>: </a:t>
            </a:r>
            <a:r>
              <a:rPr lang="ru-RU" dirty="0"/>
              <a:t>4882,48 чел./км²</a:t>
            </a:r>
            <a:endParaRPr lang="en-US" dirty="0"/>
          </a:p>
          <a:p>
            <a:endParaRPr lang="ru-RU" dirty="0"/>
          </a:p>
        </p:txBody>
      </p:sp>
      <p:pic>
        <p:nvPicPr>
          <p:cNvPr id="2054" name="Picture 6" descr="http://openbudget.karelia.ru/budnord/english/central/moskow-sity/images/karta_mosc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5" y="914631"/>
            <a:ext cx="4325966" cy="527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341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941024-61D7-4706-A65E-6755FC49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46" y="0"/>
            <a:ext cx="9611285" cy="6858000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7C99BA8B-5505-4079-98E7-B2A57E68B56C}"/>
              </a:ext>
            </a:extLst>
          </p:cNvPr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348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C86FE0-A93E-4C8E-BED3-D8D3FCA9F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91" y="-2"/>
            <a:ext cx="959201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0505"/>
            <a:ext cx="2786743" cy="5958409"/>
          </a:xfrm>
        </p:spPr>
        <p:txBody>
          <a:bodyPr/>
          <a:lstStyle/>
          <a:p>
            <a:r>
              <a:rPr lang="ru-RU" sz="2400" dirty="0"/>
              <a:t>Таблица 2.1 Среднегодовые концентрации основных загрязняющих веществ в 2018 г.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032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/>
          <p:cNvSpPr txBox="1">
            <a:spLocks/>
          </p:cNvSpPr>
          <p:nvPr/>
        </p:nvSpPr>
        <p:spPr>
          <a:xfrm>
            <a:off x="11009313" y="6182356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4136F-5C28-4B0D-9175-3F0D1F434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7"/>
          <a:stretch/>
        </p:blipFill>
        <p:spPr>
          <a:xfrm>
            <a:off x="0" y="0"/>
            <a:ext cx="7024914" cy="22149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581AE2-11AD-4C39-B562-82251ABAE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4914"/>
            <a:ext cx="7024914" cy="243805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BCC2CB-1BFE-469D-91C0-6AB7E172F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913" y="2804"/>
            <a:ext cx="5205274" cy="19421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853F0B-87AF-46C5-8C70-DD3D02838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52972"/>
            <a:ext cx="5936343" cy="22185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0A1E4F1-AF80-4560-A454-BD1279DC1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286" y="1944914"/>
            <a:ext cx="5203714" cy="21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expert.ru/data/public/492493/492527/mosk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A99791CE-1826-4D7D-8069-2944261E3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" y="593819"/>
            <a:ext cx="12192000" cy="5670362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5864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tatic.life.ru/posts/2016/06/416426/gr/north/085b76f8b99ba835d4b7146cf4b5d3f2__1200x6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7694" y="224444"/>
            <a:ext cx="12045142" cy="6858000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В 2018 году неблагоприятные метеорологические условия (НМУ), способствующие накоплению загрязняющих веществ, отмечались в течение 51 дня, что на 7 дней больше, чем в 2017 году (44 дня). </a:t>
            </a:r>
          </a:p>
          <a:p>
            <a:r>
              <a:rPr lang="ru-RU" dirty="0">
                <a:solidFill>
                  <a:schemeClr val="bg1"/>
                </a:solidFill>
              </a:rPr>
              <a:t>Наибольшее количество дней с НМУ отмечено в мае, июне и августе – по 9 дней. Предупреждения о наступлении НМУ и сокращении выбросов передавались 11 раз в адрес наиболее крупных предприятий, информация о них размещалась на сайте ДПиООС. </a:t>
            </a:r>
          </a:p>
          <a:p>
            <a:r>
              <a:rPr lang="ru-RU" dirty="0">
                <a:solidFill>
                  <a:schemeClr val="bg1"/>
                </a:solidFill>
              </a:rPr>
              <a:t>Динамика изменения концентраций основных загрязняющих веществ на различных территориях города представлена на рисунке 3.1.    С 2002 года отмечена тенденция снижения среднегодовых концентраций оксида углерода. В 2016-2018 годах произошла их стабилизация на уровне 0,12-0,15 ПДКсс. Такая динамика отмечается как в целом по городу, так и по всем его функциональным зонам. </a:t>
            </a:r>
          </a:p>
          <a:p>
            <a:r>
              <a:rPr lang="ru-RU" dirty="0">
                <a:solidFill>
                  <a:schemeClr val="bg1"/>
                </a:solidFill>
              </a:rPr>
              <a:t>Снижение концентраций во многом обусловлено обновлением автопарка Москвы, стимулом которого стало ограничение на въезд в город грузового транспорта и автобусов низких экологических классов.</a:t>
            </a:r>
          </a:p>
          <a:p>
            <a:r>
              <a:rPr lang="ru-RU" dirty="0">
                <a:solidFill>
                  <a:schemeClr val="bg1"/>
                </a:solidFill>
              </a:rPr>
              <a:t> Среднегодовые концентрации диоксида азота, а также приземного озона в целом по городу стабильны и находятся на уровне 0,9 и 1,0 ПДКсс.   С 2008 года среднегодовые концентрации диоксида серы находятся на стабильном низком уровне, ниже 0,1 ПДКсс, уменьшаясь от года к году на сотые ПДКсс. Сохраняется тенденция снижения содержания оксида азота в среднем на 10% в год, что характерно для всех типов территорий города.</a:t>
            </a:r>
          </a:p>
          <a:p>
            <a:r>
              <a:rPr lang="ru-RU" dirty="0">
                <a:solidFill>
                  <a:schemeClr val="bg1"/>
                </a:solidFill>
              </a:rPr>
              <a:t> Наиболее интенсивное снижение оксида азота отмечается вблизи автотрасс: за последние 5 лет концентрация снизилась в 2,1 раза. Среднегодовые концентрации взвешенных частиц (РМ10) по городу в 2018 году снизились на 16% по отношению к 2017 году. </a:t>
            </a:r>
          </a:p>
          <a:p>
            <a:r>
              <a:rPr lang="ru-RU" dirty="0">
                <a:solidFill>
                  <a:schemeClr val="bg1"/>
                </a:solidFill>
              </a:rPr>
              <a:t>Повторяемость превышений предельно допустимых среднесуточных концентраций (ПДКсс), максимальные среднесуточные концентрации и кратность превышений в 2018 году составили следующие значения.   По диоксиду азота повторяемость превышений ПДКсс достигала 93,2% на территориях вблизи автотрасс, от 2,5% до 63,4% на смешанных территориях, до 43,2% на жилых территориях. 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1398381" y="6185159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5893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8946541" cy="4195481"/>
          </a:xfrm>
        </p:spPr>
        <p:txBody>
          <a:bodyPr/>
          <a:lstStyle/>
          <a:p>
            <a:r>
              <a:rPr lang="ru-RU" dirty="0"/>
              <a:t>Максимально разовый норматив по сероводороду превышался преимущественно на смешанных территориях, которые подвержены воздействию выбросов АО «</a:t>
            </a:r>
            <a:r>
              <a:rPr lang="ru-RU" dirty="0" err="1"/>
              <a:t>Газпромнефть</a:t>
            </a:r>
            <a:r>
              <a:rPr lang="ru-RU" dirty="0"/>
              <a:t>-МНПЗ», </a:t>
            </a:r>
            <a:r>
              <a:rPr lang="ru-RU" dirty="0" err="1"/>
              <a:t>Курьяновских</a:t>
            </a:r>
            <a:r>
              <a:rPr lang="ru-RU" dirty="0"/>
              <a:t> и Люберецких очистных сооружений АО «Мосводоканал». Максимальная кратность превышений </a:t>
            </a:r>
            <a:r>
              <a:rPr lang="ru-RU" dirty="0" err="1"/>
              <a:t>ПДКмр</a:t>
            </a:r>
            <a:r>
              <a:rPr lang="ru-RU" dirty="0"/>
              <a:t> в 7,3 раза была отмечена на АСКЗА «</a:t>
            </a:r>
            <a:r>
              <a:rPr lang="ru-RU" dirty="0" err="1"/>
              <a:t>Кожухово</a:t>
            </a:r>
            <a:r>
              <a:rPr lang="ru-RU" dirty="0"/>
              <a:t>» 16 декабря. Повторяемость превышения </a:t>
            </a:r>
            <a:r>
              <a:rPr lang="ru-RU" dirty="0" err="1"/>
              <a:t>ПДКмр</a:t>
            </a:r>
            <a:r>
              <a:rPr lang="ru-RU" dirty="0"/>
              <a:t> на смешанных территориях составила до 1,0% или суммарно за год до 79 часов. </a:t>
            </a:r>
          </a:p>
        </p:txBody>
      </p:sp>
      <p:pic>
        <p:nvPicPr>
          <p:cNvPr id="6146" name="Picture 2" descr="https://img.sethealth.ru/uploads/2017/12/1512887829-d812ee12c43cb90114bd1feb7117901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04" y="2959331"/>
            <a:ext cx="5539458" cy="289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versiya.info/uploads/posts/2017-05/1495001357_nayugo-vostoke-stolicy-proizoshel-vybros-serovodoroda_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56" y="2708909"/>
            <a:ext cx="6033193" cy="339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794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546870" cy="1400530"/>
          </a:xfrm>
        </p:spPr>
        <p:txBody>
          <a:bodyPr/>
          <a:lstStyle/>
          <a:p>
            <a:r>
              <a:rPr lang="ru-RU" dirty="0"/>
              <a:t>Влияние автотранспорта на состояние атмосферного воздуха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400530"/>
            <a:ext cx="8946541" cy="419548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По данным МВД России по городу Москве3 , в начале 2017 года автомобильный парк столицы насчитывал порядка 4590 тыс. единиц, из которых 90,4% составляли легковые автомобили, 8,5 % – грузовые автомобили, 1,1% – автобусы. По сравнению с 2017 годом в 2018 году автопарк Москвы вырос на 278 тыс. ед. В 2017 году по сравнению с 2016 годом наблюдалось небольшое сокращение, прервавшее тенденцию постоянного роста, наблюдавшуюся в течение последних двух десятилетий. При этом в Московской области, где проживает значительная часть трудового населения города Москвы, в 2017 и 2018 годах наблюдался прирост числа легковых автомобилей на 16 и 27 тыс. ед. соответственно. Уровень автомобилизации населения столицы по суммарному количеству зарегистрированного в Москве легкового автотранспорта в 2018 году составил 340 АТС/1000 чел. населения (в 2015 году – 315 АТС/1000 чел. населения), по количеству легковых автомобилей, зарегистрированных на физических лиц, – 311 АТС/100 чел. населения. Структура автопарка по экологическим классам на начало 2018 года4 представлена в табл. 3.2. 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0" y="6185160"/>
            <a:ext cx="1182687" cy="67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000" dirty="0"/>
              <a:t>8</a:t>
            </a:r>
          </a:p>
        </p:txBody>
      </p:sp>
      <p:pic>
        <p:nvPicPr>
          <p:cNvPr id="10242" name="Picture 2" descr="http://autozoom.su/wp-content/uploads/2015/09/ffd78a0e17310020f8709080775901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447" y="1280160"/>
            <a:ext cx="3213813" cy="235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cdn.fishki.net/upload/post/201406/03/1274370/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447" y="4214546"/>
            <a:ext cx="3215011" cy="213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07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1233</Words>
  <Application>Microsoft Office PowerPoint</Application>
  <PresentationFormat>Широкоэкранный</PresentationFormat>
  <Paragraphs>47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Ион</vt:lpstr>
      <vt:lpstr>Состояние воздушной среды города Москвы</vt:lpstr>
      <vt:lpstr>Краткая информация</vt:lpstr>
      <vt:lpstr>Презентация PowerPoint</vt:lpstr>
      <vt:lpstr>Таблица 2.1 Среднегодовые концентрации основных загрязняющих веществ в 2018 г.</vt:lpstr>
      <vt:lpstr>Презентация PowerPoint</vt:lpstr>
      <vt:lpstr>Презентация PowerPoint</vt:lpstr>
      <vt:lpstr>Презентация PowerPoint</vt:lpstr>
      <vt:lpstr>Презентация PowerPoint</vt:lpstr>
      <vt:lpstr>Влияние автотранспорта на состояние атмосферного воздуха</vt:lpstr>
      <vt:lpstr>Несмотря на отсутствие роста зарегистрированного количества автомобилей, в 2017 году продолжилось обновление легкового автопарка столицы экологически дружественными автомобилями высоких 4-го и 5-го классов (рис. 3.2). </vt:lpstr>
      <vt:lpstr>Презентация PowerPoint</vt:lpstr>
      <vt:lpstr>Выбросы загрязняющих веществ от автотранспорта</vt:lpstr>
      <vt:lpstr>Презентация PowerPoint</vt:lpstr>
      <vt:lpstr>Презентация PowerPoint</vt:lpstr>
      <vt:lpstr>Заключение</vt:lpstr>
      <vt:lpstr>Список литературы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Состояние воздушной среды города Москвы</dc:title>
  <dc:creator>Muhammadali Hasanzade</dc:creator>
  <cp:lastModifiedBy>Muhammadali Hasanzade</cp:lastModifiedBy>
  <cp:revision>1</cp:revision>
  <dcterms:created xsi:type="dcterms:W3CDTF">2020-04-18T15:11:20Z</dcterms:created>
  <dcterms:modified xsi:type="dcterms:W3CDTF">2020-04-18T15:11:46Z</dcterms:modified>
</cp:coreProperties>
</file>